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0" r:id="rId4"/>
    <p:sldId id="263" r:id="rId5"/>
    <p:sldId id="262" r:id="rId6"/>
    <p:sldId id="264" r:id="rId7"/>
    <p:sldId id="257" r:id="rId8"/>
    <p:sldId id="258" r:id="rId9"/>
    <p:sldId id="261" r:id="rId10"/>
    <p:sldId id="259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DCE0-B581-4723-A199-55812CBCAE83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2294D-28DF-4A89-A5CD-457A77214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19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DCE0-B581-4723-A199-55812CBCAE83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2294D-28DF-4A89-A5CD-457A77214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75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DCE0-B581-4723-A199-55812CBCAE83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2294D-28DF-4A89-A5CD-457A77214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33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DCE0-B581-4723-A199-55812CBCAE83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2294D-28DF-4A89-A5CD-457A77214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613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DCE0-B581-4723-A199-55812CBCAE83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2294D-28DF-4A89-A5CD-457A77214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40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DCE0-B581-4723-A199-55812CBCAE83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2294D-28DF-4A89-A5CD-457A77214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6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DCE0-B581-4723-A199-55812CBCAE83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2294D-28DF-4A89-A5CD-457A77214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95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DCE0-B581-4723-A199-55812CBCAE83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2294D-28DF-4A89-A5CD-457A77214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5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DCE0-B581-4723-A199-55812CBCAE83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2294D-28DF-4A89-A5CD-457A77214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35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DCE0-B581-4723-A199-55812CBCAE83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2294D-28DF-4A89-A5CD-457A77214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51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DCE0-B581-4723-A199-55812CBCAE83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2294D-28DF-4A89-A5CD-457A77214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40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EDCE0-B581-4723-A199-55812CBCAE83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2294D-28DF-4A89-A5CD-457A77214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40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E436D-3353-4235-BB5F-68D8E4B03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entaur" panose="02030504050205020304" pitchFamily="18" charset="0"/>
              </a:rPr>
              <a:t>Photography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E09D5-50A2-4307-890E-F715F7743B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entaur" panose="02030504050205020304" pitchFamily="18" charset="0"/>
              </a:rPr>
              <a:t>by: Biljana </a:t>
            </a:r>
            <a:r>
              <a:rPr lang="en-US" dirty="0" err="1">
                <a:latin typeface="Centaur" panose="02030504050205020304" pitchFamily="18" charset="0"/>
              </a:rPr>
              <a:t>Kukolj</a:t>
            </a:r>
            <a:endParaRPr lang="en-US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261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4A24C-2EA1-48EA-8ABD-EA0500C7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037" y="6153665"/>
            <a:ext cx="4506098" cy="30673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entaur" panose="02030504050205020304" pitchFamily="18" charset="0"/>
              </a:rPr>
              <a:t>The sleeping beauty on a night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40935-C4BF-43B2-9FBF-EE3663A25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148" y="257561"/>
            <a:ext cx="4071703" cy="5497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09930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A02CF-0785-4B31-89D5-8D5049F8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016" y="5931243"/>
            <a:ext cx="925967" cy="43029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aur" panose="02030504050205020304" pitchFamily="18" charset="0"/>
              </a:rPr>
              <a:t>yellow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EC7A4-8EC3-4712-9DB2-1A6F136BB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81" y="1294067"/>
            <a:ext cx="5541996" cy="36946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5DAF94-9E3C-4A74-8D2D-6674D88F7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214" y="1294067"/>
            <a:ext cx="5302004" cy="36946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4448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3749-6EA8-40D8-98EE-B4FEF202E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0344" y="5897324"/>
            <a:ext cx="911311" cy="52091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aur" panose="02030504050205020304" pitchFamily="18" charset="0"/>
              </a:rPr>
              <a:t>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7F509-A493-4DB0-B40C-50D444030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6" y="700218"/>
            <a:ext cx="11130908" cy="4744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6481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9DCF-1848-4EBE-80B4-04C72D13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293" y="5811289"/>
            <a:ext cx="2525413" cy="507133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Centaur" panose="02030504050205020304" pitchFamily="18" charset="0"/>
              </a:rPr>
              <a:t>Losing touch of reality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A99C5-A9FC-4482-AC10-3DBDCAB1F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89686"/>
            <a:ext cx="5451541" cy="4089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66ECF-133E-46EB-B953-F9BADAC8E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661" y="889686"/>
            <a:ext cx="5451540" cy="40886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25217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8D93-C389-48DD-A223-E0F2CDEB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883" y="6145427"/>
            <a:ext cx="2138234" cy="397347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Centaur" panose="02030504050205020304" pitchFamily="18" charset="0"/>
              </a:rPr>
              <a:t>Shapes and colors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8C5-F7E4-4FCD-B856-D53C11188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981" y="315226"/>
            <a:ext cx="8078037" cy="5385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4914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09EF4-43F1-4E0C-92AB-AA278B9B6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263" y="6128951"/>
            <a:ext cx="824813" cy="356159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Centaur" panose="02030504050205020304" pitchFamily="18" charset="0"/>
              </a:rPr>
              <a:t>praise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8ABB1-E5F5-4F05-8965-B861B59D6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279" y="265807"/>
            <a:ext cx="3649868" cy="5503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CFA4EA-87FA-49EC-816A-0DE608513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09" y="265807"/>
            <a:ext cx="4127672" cy="55035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40922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6A115-6822-44B1-A648-8732C6338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0874" y="5717060"/>
            <a:ext cx="1290251" cy="62800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aur" panose="02030504050205020304" pitchFamily="18" charset="0"/>
              </a:rPr>
              <a:t>Euphoria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D318A-1BB2-4A6B-A70D-B2037A4EB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84" y="1334859"/>
            <a:ext cx="5538916" cy="3692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3793E-E689-4833-9182-ECB55D8B2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372" y="1336258"/>
            <a:ext cx="4929315" cy="3691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102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E3B09-55AA-4523-99D6-95B38CDC8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23" y="5848865"/>
            <a:ext cx="2270554" cy="63624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aur" panose="02030504050205020304" pitchFamily="18" charset="0"/>
              </a:rPr>
              <a:t>Hopeless romantic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57C60-7D7F-4920-906D-BD2AF9B6F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35" y="372890"/>
            <a:ext cx="6837529" cy="5125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30940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2809-0F32-44F8-AC8B-DDF23D0AB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377" y="5848865"/>
            <a:ext cx="2225246" cy="718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aur" panose="02030504050205020304" pitchFamily="18" charset="0"/>
              </a:rPr>
              <a:t>Grandma’s house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182739-349B-4EF7-BD7D-CC43A142E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961" y="290512"/>
            <a:ext cx="3538151" cy="53072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4A3C36-C735-421A-8C13-A980CE774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890" y="290513"/>
            <a:ext cx="3538151" cy="53072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36553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6FF28-6D2F-4FDB-B621-3D2D5AB8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095" y="5832389"/>
            <a:ext cx="1648598" cy="54562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aur" panose="02030504050205020304" pitchFamily="18" charset="0"/>
              </a:rPr>
              <a:t>Going 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A265F-6523-409A-9729-1F6985F96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2" y="1389286"/>
            <a:ext cx="5532812" cy="3688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AE0E60-DA65-4C8D-85A9-024AECF79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03" y="1389286"/>
            <a:ext cx="5658345" cy="3688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80200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</TotalTime>
  <Words>30</Words>
  <Application>Microsoft Office PowerPoint</Application>
  <PresentationFormat>Widescreen</PresentationFormat>
  <Paragraphs>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Centaur</vt:lpstr>
      <vt:lpstr>Office Theme</vt:lpstr>
      <vt:lpstr>Photography Portfolio</vt:lpstr>
      <vt:lpstr>power</vt:lpstr>
      <vt:lpstr>Losing touch of reality</vt:lpstr>
      <vt:lpstr>Shapes and colors</vt:lpstr>
      <vt:lpstr>praise</vt:lpstr>
      <vt:lpstr>Euphoria</vt:lpstr>
      <vt:lpstr>Hopeless romantic</vt:lpstr>
      <vt:lpstr>Grandma’s house</vt:lpstr>
      <vt:lpstr>Going home</vt:lpstr>
      <vt:lpstr>The sleeping beauty on a night out</vt:lpstr>
      <vt:lpstr>yellow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Photography Portfolio</dc:title>
  <dc:creator>Биљана Кукољ</dc:creator>
  <cp:lastModifiedBy>Биљана Кукољ</cp:lastModifiedBy>
  <cp:revision>6</cp:revision>
  <dcterms:created xsi:type="dcterms:W3CDTF">2021-07-06T22:32:45Z</dcterms:created>
  <dcterms:modified xsi:type="dcterms:W3CDTF">2021-07-06T23:32:48Z</dcterms:modified>
</cp:coreProperties>
</file>